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626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77942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996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38047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467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2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4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0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0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1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8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0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8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21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8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2CC7-5E8F-446C-9AB9-262D7E0BC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/>
          </a:bodyPr>
          <a:lstStyle/>
          <a:p>
            <a:r>
              <a:rPr lang="en-GB" sz="4800"/>
              <a:t>10</a:t>
            </a:r>
            <a:r>
              <a:rPr lang="en-GB" sz="4800" baseline="30000"/>
              <a:t>th</a:t>
            </a:r>
            <a:r>
              <a:rPr lang="en-GB" sz="4800"/>
              <a:t> Rochdale </a:t>
            </a:r>
            <a:r>
              <a:rPr lang="en-GB" sz="4800" dirty="0"/>
              <a:t>Beavers Quiz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F60AA-20E6-49BA-8004-625DC7EF5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2161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CF4E41"/>
                </a:solidFill>
              </a:rPr>
              <a:t>True or False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D3234-921B-4B88-AF59-27DEE51428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63" r="-1" b="15103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2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7406-5E1D-40D2-A90C-1CE224ED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6C50A-A471-4984-AB9E-3EF21ECD6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Beavers have Orange teeth</a:t>
            </a:r>
          </a:p>
          <a:p>
            <a:endParaRPr lang="en-GB" dirty="0"/>
          </a:p>
          <a:p>
            <a:r>
              <a:rPr lang="en-GB" dirty="0"/>
              <a:t>Answer: True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A098F-1179-424D-B767-5B803A2C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93" y="3148717"/>
            <a:ext cx="2987360" cy="276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25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EF320-34B2-46EA-B2D7-D24C6149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91512-6573-41A4-B034-61CE305AC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shark can blink it’s eyes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Answer: True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8626C-79EF-4321-95C0-30EE64BD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32" y="2997642"/>
            <a:ext cx="4422877" cy="21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98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0508F-3642-4338-9C78-7E479E9B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DF5D5-982D-40DA-AC14-3C41347E8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 Beaver Lives in a lodge</a:t>
            </a:r>
          </a:p>
          <a:p>
            <a:endParaRPr lang="en-GB" sz="3600" dirty="0"/>
          </a:p>
          <a:p>
            <a:endParaRPr lang="en-GB" sz="3600" dirty="0"/>
          </a:p>
          <a:p>
            <a:pPr marL="0" indent="0">
              <a:buNone/>
            </a:pPr>
            <a:r>
              <a:rPr lang="en-GB" sz="3600" dirty="0"/>
              <a:t>Answer – True.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6FAA4-71B1-4E09-8FC9-0AC4A8427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20" y="3148717"/>
            <a:ext cx="2987360" cy="276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27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CB9C-CED7-4B19-9CD4-E19B3833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5D9A2-D738-452A-9885-48BD59C1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During the Stone Age, most people lived in nice big houses</a:t>
            </a:r>
          </a:p>
          <a:p>
            <a:endParaRPr lang="en-GB" sz="4000" dirty="0"/>
          </a:p>
          <a:p>
            <a:r>
              <a:rPr lang="en-GB" sz="4000" dirty="0"/>
              <a:t>Answer: False</a:t>
            </a:r>
          </a:p>
        </p:txBody>
      </p:sp>
    </p:spTree>
    <p:extLst>
      <p:ext uri="{BB962C8B-B14F-4D97-AF65-F5344CB8AC3E}">
        <p14:creationId xmlns:p14="http://schemas.microsoft.com/office/powerpoint/2010/main" val="30433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E17B-DC95-48F3-8568-04C485F7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A6AE2-608B-422E-89E1-B73459B35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are thirsty, drinking water is good for you</a:t>
            </a:r>
          </a:p>
          <a:p>
            <a:endParaRPr lang="en-GB" dirty="0"/>
          </a:p>
          <a:p>
            <a:r>
              <a:rPr lang="en-GB" dirty="0"/>
              <a:t>Answer: True</a:t>
            </a:r>
          </a:p>
        </p:txBody>
      </p:sp>
    </p:spTree>
    <p:extLst>
      <p:ext uri="{BB962C8B-B14F-4D97-AF65-F5344CB8AC3E}">
        <p14:creationId xmlns:p14="http://schemas.microsoft.com/office/powerpoint/2010/main" val="31054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3FE5-5EB1-4A0D-A416-C99A678B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3A3AC-10CC-459D-A933-A78991C7B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Adults fart on average 14 times per day</a:t>
            </a:r>
          </a:p>
          <a:p>
            <a:endParaRPr lang="en-GB" dirty="0"/>
          </a:p>
          <a:p>
            <a:r>
              <a:rPr lang="en-GB" dirty="0"/>
              <a:t>Answer: True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50CD4-A817-4123-8134-144EB7030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529" y="2973788"/>
            <a:ext cx="2914298" cy="194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6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4B9F-DEF4-482E-B21C-14C87DAE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D9B4-D693-46A7-AEA5-5DA740DBC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Omelettes are made from eggs and orange juice to make them look yellow</a:t>
            </a:r>
          </a:p>
          <a:p>
            <a:endParaRPr lang="en-GB" dirty="0"/>
          </a:p>
          <a:p>
            <a:r>
              <a:rPr lang="en-GB" dirty="0"/>
              <a:t>Answer: False</a:t>
            </a:r>
          </a:p>
        </p:txBody>
      </p:sp>
    </p:spTree>
    <p:extLst>
      <p:ext uri="{BB962C8B-B14F-4D97-AF65-F5344CB8AC3E}">
        <p14:creationId xmlns:p14="http://schemas.microsoft.com/office/powerpoint/2010/main" val="36150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B9B6-D9C7-4644-9B28-B2ECB9D9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C940A-AE07-4BAD-954D-080B7817F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Scout world membership Badge has a Granny knot on it? </a:t>
            </a:r>
          </a:p>
          <a:p>
            <a:endParaRPr lang="en-GB" dirty="0"/>
          </a:p>
          <a:p>
            <a:r>
              <a:rPr lang="en-GB" dirty="0"/>
              <a:t>Answer: False (Reef)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B1BDA-3C99-4172-A222-613BB77C2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483" y="3617844"/>
            <a:ext cx="2215754" cy="221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4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CF76B-15C0-40B1-B480-1C6A056A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0A8E-AB8A-4446-85AA-ACCCBE1EF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Kangaroo can walk backwards</a:t>
            </a:r>
          </a:p>
          <a:p>
            <a:endParaRPr lang="en-GB" dirty="0"/>
          </a:p>
          <a:p>
            <a:r>
              <a:rPr lang="en-GB" dirty="0"/>
              <a:t>Answer - False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1BC2A-B140-4F13-9D02-3422CB86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24" y="3215064"/>
            <a:ext cx="3889844" cy="22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31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0E61-4C1F-41F9-B410-1AAE347F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935" y="612740"/>
            <a:ext cx="8911687" cy="1280890"/>
          </a:xfrm>
        </p:spPr>
        <p:txBody>
          <a:bodyPr/>
          <a:lstStyle/>
          <a:p>
            <a:r>
              <a:rPr lang="en-GB" dirty="0"/>
              <a:t>Question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00ABB-7490-4312-AF3D-772CE816D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Tigers have striped skin, not just striped fur</a:t>
            </a:r>
          </a:p>
          <a:p>
            <a:endParaRPr lang="en-GB" dirty="0"/>
          </a:p>
          <a:p>
            <a:r>
              <a:rPr lang="en-GB" dirty="0"/>
              <a:t>Answer: True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842A4-3DF0-4197-A7A1-645A1D881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85" y="2934549"/>
            <a:ext cx="38306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00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1235</TotalTime>
  <Words>147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10th Rochdale Beavers Quiz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Rochdale Beavers Quiz</dc:title>
  <dc:creator>Alan Sharkey</dc:creator>
  <cp:lastModifiedBy>Alan Sharkey</cp:lastModifiedBy>
  <cp:revision>5</cp:revision>
  <dcterms:created xsi:type="dcterms:W3CDTF">2020-04-18T16:10:34Z</dcterms:created>
  <dcterms:modified xsi:type="dcterms:W3CDTF">2020-04-21T12:41:51Z</dcterms:modified>
</cp:coreProperties>
</file>